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1" r:id="rId4"/>
    <p:sldId id="262" r:id="rId5"/>
    <p:sldId id="263"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C38FE81-8E9E-4289-B2A9-BC8DC5ADF675}" v="35" dt="2021-11-29T00:57:51.12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65" d="100"/>
          <a:sy n="65" d="100"/>
        </p:scale>
        <p:origin x="726" y="3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olu Agunbiade" userId="879ce09b-4f51-4786-847d-9ee4d9a0bc4c" providerId="ADAL" clId="{6C38FE81-8E9E-4289-B2A9-BC8DC5ADF675}"/>
    <pc:docChg chg="undo custSel addSld delSld modSld">
      <pc:chgData name="Tolu Agunbiade" userId="879ce09b-4f51-4786-847d-9ee4d9a0bc4c" providerId="ADAL" clId="{6C38FE81-8E9E-4289-B2A9-BC8DC5ADF675}" dt="2021-11-29T00:59:16.932" v="5978" actId="20577"/>
      <pc:docMkLst>
        <pc:docMk/>
      </pc:docMkLst>
      <pc:sldChg chg="addSp modSp mod">
        <pc:chgData name="Tolu Agunbiade" userId="879ce09b-4f51-4786-847d-9ee4d9a0bc4c" providerId="ADAL" clId="{6C38FE81-8E9E-4289-B2A9-BC8DC5ADF675}" dt="2021-11-29T00:55:23.818" v="5973"/>
        <pc:sldMkLst>
          <pc:docMk/>
          <pc:sldMk cId="3900589842" sldId="256"/>
        </pc:sldMkLst>
        <pc:spChg chg="mod">
          <ac:chgData name="Tolu Agunbiade" userId="879ce09b-4f51-4786-847d-9ee4d9a0bc4c" providerId="ADAL" clId="{6C38FE81-8E9E-4289-B2A9-BC8DC5ADF675}" dt="2021-11-28T23:37:59.081" v="4147" actId="20577"/>
          <ac:spMkLst>
            <pc:docMk/>
            <pc:sldMk cId="3900589842" sldId="256"/>
            <ac:spMk id="2" creationId="{C12473C0-E592-4E68-8F30-EAA13C247A0E}"/>
          </ac:spMkLst>
        </pc:spChg>
        <pc:picChg chg="add mod">
          <ac:chgData name="Tolu Agunbiade" userId="879ce09b-4f51-4786-847d-9ee4d9a0bc4c" providerId="ADAL" clId="{6C38FE81-8E9E-4289-B2A9-BC8DC5ADF675}" dt="2021-11-29T00:55:23.818" v="5973"/>
          <ac:picMkLst>
            <pc:docMk/>
            <pc:sldMk cId="3900589842" sldId="256"/>
            <ac:picMk id="4" creationId="{EFFC516C-5622-4C0E-A09D-2545F6C5B5D6}"/>
          </ac:picMkLst>
        </pc:picChg>
      </pc:sldChg>
      <pc:sldChg chg="addSp modSp mod">
        <pc:chgData name="Tolu Agunbiade" userId="879ce09b-4f51-4786-847d-9ee4d9a0bc4c" providerId="ADAL" clId="{6C38FE81-8E9E-4289-B2A9-BC8DC5ADF675}" dt="2021-11-29T00:57:33.004" v="5974" actId="688"/>
        <pc:sldMkLst>
          <pc:docMk/>
          <pc:sldMk cId="3853138583" sldId="257"/>
        </pc:sldMkLst>
        <pc:spChg chg="mod">
          <ac:chgData name="Tolu Agunbiade" userId="879ce09b-4f51-4786-847d-9ee4d9a0bc4c" providerId="ADAL" clId="{6C38FE81-8E9E-4289-B2A9-BC8DC5ADF675}" dt="2021-11-28T23:20:19.728" v="2713" actId="20577"/>
          <ac:spMkLst>
            <pc:docMk/>
            <pc:sldMk cId="3853138583" sldId="257"/>
            <ac:spMk id="3" creationId="{5CC56007-3A72-4CCC-808F-45FDC57E7A99}"/>
          </ac:spMkLst>
        </pc:spChg>
        <pc:picChg chg="add mod">
          <ac:chgData name="Tolu Agunbiade" userId="879ce09b-4f51-4786-847d-9ee4d9a0bc4c" providerId="ADAL" clId="{6C38FE81-8E9E-4289-B2A9-BC8DC5ADF675}" dt="2021-11-29T00:57:33.004" v="5974" actId="688"/>
          <ac:picMkLst>
            <pc:docMk/>
            <pc:sldMk cId="3853138583" sldId="257"/>
            <ac:picMk id="4" creationId="{6E55008F-5ACA-4530-82EA-C3262B7F9E68}"/>
          </ac:picMkLst>
        </pc:picChg>
      </pc:sldChg>
      <pc:sldChg chg="del">
        <pc:chgData name="Tolu Agunbiade" userId="879ce09b-4f51-4786-847d-9ee4d9a0bc4c" providerId="ADAL" clId="{6C38FE81-8E9E-4289-B2A9-BC8DC5ADF675}" dt="2021-11-29T00:11:26.368" v="5834" actId="47"/>
        <pc:sldMkLst>
          <pc:docMk/>
          <pc:sldMk cId="3585235242" sldId="258"/>
        </pc:sldMkLst>
      </pc:sldChg>
      <pc:sldChg chg="del">
        <pc:chgData name="Tolu Agunbiade" userId="879ce09b-4f51-4786-847d-9ee4d9a0bc4c" providerId="ADAL" clId="{6C38FE81-8E9E-4289-B2A9-BC8DC5ADF675}" dt="2021-11-29T00:11:27.526" v="5835" actId="47"/>
        <pc:sldMkLst>
          <pc:docMk/>
          <pc:sldMk cId="1008633334" sldId="259"/>
        </pc:sldMkLst>
      </pc:sldChg>
      <pc:sldChg chg="del">
        <pc:chgData name="Tolu Agunbiade" userId="879ce09b-4f51-4786-847d-9ee4d9a0bc4c" providerId="ADAL" clId="{6C38FE81-8E9E-4289-B2A9-BC8DC5ADF675}" dt="2021-11-29T00:11:32.519" v="5836" actId="47"/>
        <pc:sldMkLst>
          <pc:docMk/>
          <pc:sldMk cId="326700259" sldId="260"/>
        </pc:sldMkLst>
      </pc:sldChg>
      <pc:sldChg chg="add del">
        <pc:chgData name="Tolu Agunbiade" userId="879ce09b-4f51-4786-847d-9ee4d9a0bc4c" providerId="ADAL" clId="{6C38FE81-8E9E-4289-B2A9-BC8DC5ADF675}" dt="2021-11-28T22:44:22.993" v="511"/>
        <pc:sldMkLst>
          <pc:docMk/>
          <pc:sldMk cId="202040724" sldId="261"/>
        </pc:sldMkLst>
      </pc:sldChg>
      <pc:sldChg chg="addSp modSp add mod">
        <pc:chgData name="Tolu Agunbiade" userId="879ce09b-4f51-4786-847d-9ee4d9a0bc4c" providerId="ADAL" clId="{6C38FE81-8E9E-4289-B2A9-BC8DC5ADF675}" dt="2021-11-29T00:55:23.818" v="5973"/>
        <pc:sldMkLst>
          <pc:docMk/>
          <pc:sldMk cId="1370279145" sldId="261"/>
        </pc:sldMkLst>
        <pc:spChg chg="mod">
          <ac:chgData name="Tolu Agunbiade" userId="879ce09b-4f51-4786-847d-9ee4d9a0bc4c" providerId="ADAL" clId="{6C38FE81-8E9E-4289-B2A9-BC8DC5ADF675}" dt="2021-11-28T23:16:02.138" v="2447" actId="20577"/>
          <ac:spMkLst>
            <pc:docMk/>
            <pc:sldMk cId="1370279145" sldId="261"/>
            <ac:spMk id="2" creationId="{52CC4838-ED48-48A2-90D0-8FF013C452DC}"/>
          </ac:spMkLst>
        </pc:spChg>
        <pc:spChg chg="mod">
          <ac:chgData name="Tolu Agunbiade" userId="879ce09b-4f51-4786-847d-9ee4d9a0bc4c" providerId="ADAL" clId="{6C38FE81-8E9E-4289-B2A9-BC8DC5ADF675}" dt="2021-11-28T23:35:14.023" v="3911" actId="27636"/>
          <ac:spMkLst>
            <pc:docMk/>
            <pc:sldMk cId="1370279145" sldId="261"/>
            <ac:spMk id="3" creationId="{5CC56007-3A72-4CCC-808F-45FDC57E7A99}"/>
          </ac:spMkLst>
        </pc:spChg>
        <pc:spChg chg="add mod">
          <ac:chgData name="Tolu Agunbiade" userId="879ce09b-4f51-4786-847d-9ee4d9a0bc4c" providerId="ADAL" clId="{6C38FE81-8E9E-4289-B2A9-BC8DC5ADF675}" dt="2021-11-28T23:34:08.886" v="3904" actId="1035"/>
          <ac:spMkLst>
            <pc:docMk/>
            <pc:sldMk cId="1370279145" sldId="261"/>
            <ac:spMk id="4" creationId="{DE4D8FDA-ED47-4F91-92C3-EC8250F668B5}"/>
          </ac:spMkLst>
        </pc:spChg>
        <pc:spChg chg="add mod">
          <ac:chgData name="Tolu Agunbiade" userId="879ce09b-4f51-4786-847d-9ee4d9a0bc4c" providerId="ADAL" clId="{6C38FE81-8E9E-4289-B2A9-BC8DC5ADF675}" dt="2021-11-28T23:35:36.157" v="3941" actId="1036"/>
          <ac:spMkLst>
            <pc:docMk/>
            <pc:sldMk cId="1370279145" sldId="261"/>
            <ac:spMk id="5" creationId="{7ECADCC5-BDAD-47B2-B98A-819F4080A198}"/>
          </ac:spMkLst>
        </pc:spChg>
        <pc:spChg chg="add">
          <ac:chgData name="Tolu Agunbiade" userId="879ce09b-4f51-4786-847d-9ee4d9a0bc4c" providerId="ADAL" clId="{6C38FE81-8E9E-4289-B2A9-BC8DC5ADF675}" dt="2021-11-28T23:32:57.440" v="3777" actId="767"/>
          <ac:spMkLst>
            <pc:docMk/>
            <pc:sldMk cId="1370279145" sldId="261"/>
            <ac:spMk id="10" creationId="{1496F929-87A6-4BEB-94C7-F8911AC6C5C9}"/>
          </ac:spMkLst>
        </pc:spChg>
        <pc:spChg chg="add mod">
          <ac:chgData name="Tolu Agunbiade" userId="879ce09b-4f51-4786-847d-9ee4d9a0bc4c" providerId="ADAL" clId="{6C38FE81-8E9E-4289-B2A9-BC8DC5ADF675}" dt="2021-11-28T23:33:50.865" v="3886" actId="1037"/>
          <ac:spMkLst>
            <pc:docMk/>
            <pc:sldMk cId="1370279145" sldId="261"/>
            <ac:spMk id="11" creationId="{2C5C507B-7DB8-4FBF-90B9-859ED3363FC1}"/>
          </ac:spMkLst>
        </pc:spChg>
        <pc:spChg chg="add mod">
          <ac:chgData name="Tolu Agunbiade" userId="879ce09b-4f51-4786-847d-9ee4d9a0bc4c" providerId="ADAL" clId="{6C38FE81-8E9E-4289-B2A9-BC8DC5ADF675}" dt="2021-11-28T23:36:13.277" v="4118" actId="20577"/>
          <ac:spMkLst>
            <pc:docMk/>
            <pc:sldMk cId="1370279145" sldId="261"/>
            <ac:spMk id="13" creationId="{FDD7B8BF-24FD-4133-AE8F-3F31394F2F5B}"/>
          </ac:spMkLst>
        </pc:spChg>
        <pc:picChg chg="add mod">
          <ac:chgData name="Tolu Agunbiade" userId="879ce09b-4f51-4786-847d-9ee4d9a0bc4c" providerId="ADAL" clId="{6C38FE81-8E9E-4289-B2A9-BC8DC5ADF675}" dt="2021-11-28T23:34:14.595" v="3905" actId="1035"/>
          <ac:picMkLst>
            <pc:docMk/>
            <pc:sldMk cId="1370279145" sldId="261"/>
            <ac:picMk id="7" creationId="{F8E62C3E-F791-410E-BDFA-2EC81A3CBF39}"/>
          </ac:picMkLst>
        </pc:picChg>
        <pc:picChg chg="add mod">
          <ac:chgData name="Tolu Agunbiade" userId="879ce09b-4f51-4786-847d-9ee4d9a0bc4c" providerId="ADAL" clId="{6C38FE81-8E9E-4289-B2A9-BC8DC5ADF675}" dt="2021-11-28T23:35:42.408" v="3977" actId="1036"/>
          <ac:picMkLst>
            <pc:docMk/>
            <pc:sldMk cId="1370279145" sldId="261"/>
            <ac:picMk id="9" creationId="{8EB84E9E-C898-48DC-B50A-913C473C0C5C}"/>
          </ac:picMkLst>
        </pc:picChg>
        <pc:picChg chg="add mod">
          <ac:chgData name="Tolu Agunbiade" userId="879ce09b-4f51-4786-847d-9ee4d9a0bc4c" providerId="ADAL" clId="{6C38FE81-8E9E-4289-B2A9-BC8DC5ADF675}" dt="2021-11-29T00:55:23.818" v="5973"/>
          <ac:picMkLst>
            <pc:docMk/>
            <pc:sldMk cId="1370279145" sldId="261"/>
            <ac:picMk id="14" creationId="{DA0CA786-32FA-4C67-895F-4DBA3BF66E99}"/>
          </ac:picMkLst>
        </pc:picChg>
      </pc:sldChg>
      <pc:sldChg chg="addSp modSp add mod">
        <pc:chgData name="Tolu Agunbiade" userId="879ce09b-4f51-4786-847d-9ee4d9a0bc4c" providerId="ADAL" clId="{6C38FE81-8E9E-4289-B2A9-BC8DC5ADF675}" dt="2021-11-29T00:59:16.932" v="5978" actId="20577"/>
        <pc:sldMkLst>
          <pc:docMk/>
          <pc:sldMk cId="4191476835" sldId="262"/>
        </pc:sldMkLst>
        <pc:spChg chg="mod">
          <ac:chgData name="Tolu Agunbiade" userId="879ce09b-4f51-4786-847d-9ee4d9a0bc4c" providerId="ADAL" clId="{6C38FE81-8E9E-4289-B2A9-BC8DC5ADF675}" dt="2021-11-28T23:38:57.364" v="4172" actId="20577"/>
          <ac:spMkLst>
            <pc:docMk/>
            <pc:sldMk cId="4191476835" sldId="262"/>
            <ac:spMk id="2" creationId="{52CC4838-ED48-48A2-90D0-8FF013C452DC}"/>
          </ac:spMkLst>
        </pc:spChg>
        <pc:spChg chg="mod">
          <ac:chgData name="Tolu Agunbiade" userId="879ce09b-4f51-4786-847d-9ee4d9a0bc4c" providerId="ADAL" clId="{6C38FE81-8E9E-4289-B2A9-BC8DC5ADF675}" dt="2021-11-29T00:59:16.932" v="5978" actId="20577"/>
          <ac:spMkLst>
            <pc:docMk/>
            <pc:sldMk cId="4191476835" sldId="262"/>
            <ac:spMk id="3" creationId="{5CC56007-3A72-4CCC-808F-45FDC57E7A99}"/>
          </ac:spMkLst>
        </pc:spChg>
        <pc:spChg chg="add mod">
          <ac:chgData name="Tolu Agunbiade" userId="879ce09b-4f51-4786-847d-9ee4d9a0bc4c" providerId="ADAL" clId="{6C38FE81-8E9E-4289-B2A9-BC8DC5ADF675}" dt="2021-11-29T00:42:56.920" v="5972" actId="20577"/>
          <ac:spMkLst>
            <pc:docMk/>
            <pc:sldMk cId="4191476835" sldId="262"/>
            <ac:spMk id="5" creationId="{7717CD16-F523-45B9-A3ED-4FA34EDE1559}"/>
          </ac:spMkLst>
        </pc:spChg>
        <pc:graphicFrameChg chg="add mod modGraphic">
          <ac:chgData name="Tolu Agunbiade" userId="879ce09b-4f51-4786-847d-9ee4d9a0bc4c" providerId="ADAL" clId="{6C38FE81-8E9E-4289-B2A9-BC8DC5ADF675}" dt="2021-11-29T00:42:53.965" v="5970" actId="20577"/>
          <ac:graphicFrameMkLst>
            <pc:docMk/>
            <pc:sldMk cId="4191476835" sldId="262"/>
            <ac:graphicFrameMk id="4" creationId="{6B3B1096-59AC-4899-A75E-A6A79C000293}"/>
          </ac:graphicFrameMkLst>
        </pc:graphicFrameChg>
        <pc:picChg chg="add mod">
          <ac:chgData name="Tolu Agunbiade" userId="879ce09b-4f51-4786-847d-9ee4d9a0bc4c" providerId="ADAL" clId="{6C38FE81-8E9E-4289-B2A9-BC8DC5ADF675}" dt="2021-11-29T00:55:23.818" v="5973"/>
          <ac:picMkLst>
            <pc:docMk/>
            <pc:sldMk cId="4191476835" sldId="262"/>
            <ac:picMk id="6" creationId="{B85C53E8-E1A3-4A26-AC92-D0AD85CC8D09}"/>
          </ac:picMkLst>
        </pc:picChg>
      </pc:sldChg>
      <pc:sldChg chg="addSp modSp add mod">
        <pc:chgData name="Tolu Agunbiade" userId="879ce09b-4f51-4786-847d-9ee4d9a0bc4c" providerId="ADAL" clId="{6C38FE81-8E9E-4289-B2A9-BC8DC5ADF675}" dt="2021-11-29T00:55:23.818" v="5973"/>
        <pc:sldMkLst>
          <pc:docMk/>
          <pc:sldMk cId="1153295896" sldId="263"/>
        </pc:sldMkLst>
        <pc:spChg chg="mod">
          <ac:chgData name="Tolu Agunbiade" userId="879ce09b-4f51-4786-847d-9ee4d9a0bc4c" providerId="ADAL" clId="{6C38FE81-8E9E-4289-B2A9-BC8DC5ADF675}" dt="2021-11-28T23:59:52.744" v="5661" actId="20577"/>
          <ac:spMkLst>
            <pc:docMk/>
            <pc:sldMk cId="1153295896" sldId="263"/>
            <ac:spMk id="2" creationId="{52CC4838-ED48-48A2-90D0-8FF013C452DC}"/>
          </ac:spMkLst>
        </pc:spChg>
        <pc:spChg chg="mod">
          <ac:chgData name="Tolu Agunbiade" userId="879ce09b-4f51-4786-847d-9ee4d9a0bc4c" providerId="ADAL" clId="{6C38FE81-8E9E-4289-B2A9-BC8DC5ADF675}" dt="2021-11-29T00:13:31.798" v="5873" actId="20577"/>
          <ac:spMkLst>
            <pc:docMk/>
            <pc:sldMk cId="1153295896" sldId="263"/>
            <ac:spMk id="3" creationId="{5CC56007-3A72-4CCC-808F-45FDC57E7A99}"/>
          </ac:spMkLst>
        </pc:spChg>
        <pc:picChg chg="add mod">
          <ac:chgData name="Tolu Agunbiade" userId="879ce09b-4f51-4786-847d-9ee4d9a0bc4c" providerId="ADAL" clId="{6C38FE81-8E9E-4289-B2A9-BC8DC5ADF675}" dt="2021-11-29T00:55:23.818" v="5973"/>
          <ac:picMkLst>
            <pc:docMk/>
            <pc:sldMk cId="1153295896" sldId="263"/>
            <ac:picMk id="4" creationId="{2CA1F263-025E-4DEA-9A2F-1E475D2D3A31}"/>
          </ac:picMkLst>
        </pc:picChg>
      </pc:sldChg>
    </pc:docChg>
  </pc:docChgLst>
</pc:chgInfo>
</file>

<file path=ppt/media/image1.png>
</file>

<file path=ppt/media/image2.png>
</file>

<file path=ppt/media/image3.png>
</file>

<file path=ppt/media/media1.m4a>
</file>

<file path=ppt/media/media2.m4a>
</file>

<file path=ppt/media/media3.m4a>
</file>

<file path=ppt/media/media4.m4a>
</file>

<file path=ppt/media/media5.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6BC4E-8542-4D1C-B14B-5B95ECE430F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A06201E-4648-49FC-A905-65A95498358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7F989E6-6638-4716-A674-43DF45DA6547}"/>
              </a:ext>
            </a:extLst>
          </p:cNvPr>
          <p:cNvSpPr>
            <a:spLocks noGrp="1"/>
          </p:cNvSpPr>
          <p:nvPr>
            <p:ph type="dt" sz="half" idx="10"/>
          </p:nvPr>
        </p:nvSpPr>
        <p:spPr/>
        <p:txBody>
          <a:bodyPr/>
          <a:lstStyle/>
          <a:p>
            <a:fld id="{4D8AE530-0CB3-4E89-B799-3C3164FA5726}" type="datetimeFigureOut">
              <a:rPr lang="en-US" smtClean="0"/>
              <a:t>11/28/2021</a:t>
            </a:fld>
            <a:endParaRPr lang="en-US"/>
          </a:p>
        </p:txBody>
      </p:sp>
      <p:sp>
        <p:nvSpPr>
          <p:cNvPr id="5" name="Footer Placeholder 4">
            <a:extLst>
              <a:ext uri="{FF2B5EF4-FFF2-40B4-BE49-F238E27FC236}">
                <a16:creationId xmlns:a16="http://schemas.microsoft.com/office/drawing/2014/main" id="{FC6F8749-4A51-4CB8-8B41-19A4ACFA7B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659F4F-E4BD-4AC7-AD67-C0BF775E04C1}"/>
              </a:ext>
            </a:extLst>
          </p:cNvPr>
          <p:cNvSpPr>
            <a:spLocks noGrp="1"/>
          </p:cNvSpPr>
          <p:nvPr>
            <p:ph type="sldNum" sz="quarter" idx="12"/>
          </p:nvPr>
        </p:nvSpPr>
        <p:spPr/>
        <p:txBody>
          <a:bodyPr/>
          <a:lstStyle/>
          <a:p>
            <a:fld id="{F49541BC-2682-47DD-94D9-0A8A4B3062F3}" type="slidenum">
              <a:rPr lang="en-US" smtClean="0"/>
              <a:t>‹#›</a:t>
            </a:fld>
            <a:endParaRPr lang="en-US"/>
          </a:p>
        </p:txBody>
      </p:sp>
    </p:spTree>
    <p:extLst>
      <p:ext uri="{BB962C8B-B14F-4D97-AF65-F5344CB8AC3E}">
        <p14:creationId xmlns:p14="http://schemas.microsoft.com/office/powerpoint/2010/main" val="39810997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78CF6-8E73-4DAC-AB60-BFCFC6764DE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8C998EE-D019-4F0D-A8C0-E7F78371B89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770252-7193-41E9-9339-8E8290AD7B8A}"/>
              </a:ext>
            </a:extLst>
          </p:cNvPr>
          <p:cNvSpPr>
            <a:spLocks noGrp="1"/>
          </p:cNvSpPr>
          <p:nvPr>
            <p:ph type="dt" sz="half" idx="10"/>
          </p:nvPr>
        </p:nvSpPr>
        <p:spPr/>
        <p:txBody>
          <a:bodyPr/>
          <a:lstStyle/>
          <a:p>
            <a:fld id="{4D8AE530-0CB3-4E89-B799-3C3164FA5726}" type="datetimeFigureOut">
              <a:rPr lang="en-US" smtClean="0"/>
              <a:t>11/28/2021</a:t>
            </a:fld>
            <a:endParaRPr lang="en-US"/>
          </a:p>
        </p:txBody>
      </p:sp>
      <p:sp>
        <p:nvSpPr>
          <p:cNvPr id="5" name="Footer Placeholder 4">
            <a:extLst>
              <a:ext uri="{FF2B5EF4-FFF2-40B4-BE49-F238E27FC236}">
                <a16:creationId xmlns:a16="http://schemas.microsoft.com/office/drawing/2014/main" id="{961A04C5-6B6E-4B16-ADC4-7991A081D8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F0A53F-261B-4817-9B38-CFCC82FB2410}"/>
              </a:ext>
            </a:extLst>
          </p:cNvPr>
          <p:cNvSpPr>
            <a:spLocks noGrp="1"/>
          </p:cNvSpPr>
          <p:nvPr>
            <p:ph type="sldNum" sz="quarter" idx="12"/>
          </p:nvPr>
        </p:nvSpPr>
        <p:spPr/>
        <p:txBody>
          <a:bodyPr/>
          <a:lstStyle/>
          <a:p>
            <a:fld id="{F49541BC-2682-47DD-94D9-0A8A4B3062F3}" type="slidenum">
              <a:rPr lang="en-US" smtClean="0"/>
              <a:t>‹#›</a:t>
            </a:fld>
            <a:endParaRPr lang="en-US"/>
          </a:p>
        </p:txBody>
      </p:sp>
    </p:spTree>
    <p:extLst>
      <p:ext uri="{BB962C8B-B14F-4D97-AF65-F5344CB8AC3E}">
        <p14:creationId xmlns:p14="http://schemas.microsoft.com/office/powerpoint/2010/main" val="1158778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E41AD0-71D4-403A-BE96-E85DFD32D19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E6DD4C1-966B-4FE4-A518-8177375F729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AFA7D3-2E24-427C-8ECF-E68A61218C69}"/>
              </a:ext>
            </a:extLst>
          </p:cNvPr>
          <p:cNvSpPr>
            <a:spLocks noGrp="1"/>
          </p:cNvSpPr>
          <p:nvPr>
            <p:ph type="dt" sz="half" idx="10"/>
          </p:nvPr>
        </p:nvSpPr>
        <p:spPr/>
        <p:txBody>
          <a:bodyPr/>
          <a:lstStyle/>
          <a:p>
            <a:fld id="{4D8AE530-0CB3-4E89-B799-3C3164FA5726}" type="datetimeFigureOut">
              <a:rPr lang="en-US" smtClean="0"/>
              <a:t>11/28/2021</a:t>
            </a:fld>
            <a:endParaRPr lang="en-US"/>
          </a:p>
        </p:txBody>
      </p:sp>
      <p:sp>
        <p:nvSpPr>
          <p:cNvPr id="5" name="Footer Placeholder 4">
            <a:extLst>
              <a:ext uri="{FF2B5EF4-FFF2-40B4-BE49-F238E27FC236}">
                <a16:creationId xmlns:a16="http://schemas.microsoft.com/office/drawing/2014/main" id="{71336A32-6198-4387-92C4-90B87974C2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AFBC55-20DD-4548-B558-765A9ED2C4F6}"/>
              </a:ext>
            </a:extLst>
          </p:cNvPr>
          <p:cNvSpPr>
            <a:spLocks noGrp="1"/>
          </p:cNvSpPr>
          <p:nvPr>
            <p:ph type="sldNum" sz="quarter" idx="12"/>
          </p:nvPr>
        </p:nvSpPr>
        <p:spPr/>
        <p:txBody>
          <a:bodyPr/>
          <a:lstStyle/>
          <a:p>
            <a:fld id="{F49541BC-2682-47DD-94D9-0A8A4B3062F3}" type="slidenum">
              <a:rPr lang="en-US" smtClean="0"/>
              <a:t>‹#›</a:t>
            </a:fld>
            <a:endParaRPr lang="en-US"/>
          </a:p>
        </p:txBody>
      </p:sp>
    </p:spTree>
    <p:extLst>
      <p:ext uri="{BB962C8B-B14F-4D97-AF65-F5344CB8AC3E}">
        <p14:creationId xmlns:p14="http://schemas.microsoft.com/office/powerpoint/2010/main" val="13231712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4C0C9-7366-488F-A529-5525A132A82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3C07E7-7BB3-43CF-B470-9A1416E56F4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07BAB1-925B-4909-BFFD-487DE24BF01F}"/>
              </a:ext>
            </a:extLst>
          </p:cNvPr>
          <p:cNvSpPr>
            <a:spLocks noGrp="1"/>
          </p:cNvSpPr>
          <p:nvPr>
            <p:ph type="dt" sz="half" idx="10"/>
          </p:nvPr>
        </p:nvSpPr>
        <p:spPr/>
        <p:txBody>
          <a:bodyPr/>
          <a:lstStyle/>
          <a:p>
            <a:fld id="{4D8AE530-0CB3-4E89-B799-3C3164FA5726}" type="datetimeFigureOut">
              <a:rPr lang="en-US" smtClean="0"/>
              <a:t>11/28/2021</a:t>
            </a:fld>
            <a:endParaRPr lang="en-US"/>
          </a:p>
        </p:txBody>
      </p:sp>
      <p:sp>
        <p:nvSpPr>
          <p:cNvPr id="5" name="Footer Placeholder 4">
            <a:extLst>
              <a:ext uri="{FF2B5EF4-FFF2-40B4-BE49-F238E27FC236}">
                <a16:creationId xmlns:a16="http://schemas.microsoft.com/office/drawing/2014/main" id="{FFCE8DB7-7442-430B-99DD-D32D1588C5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3807F7-2002-43B6-BD08-22C31BE14E7C}"/>
              </a:ext>
            </a:extLst>
          </p:cNvPr>
          <p:cNvSpPr>
            <a:spLocks noGrp="1"/>
          </p:cNvSpPr>
          <p:nvPr>
            <p:ph type="sldNum" sz="quarter" idx="12"/>
          </p:nvPr>
        </p:nvSpPr>
        <p:spPr/>
        <p:txBody>
          <a:bodyPr/>
          <a:lstStyle/>
          <a:p>
            <a:fld id="{F49541BC-2682-47DD-94D9-0A8A4B3062F3}" type="slidenum">
              <a:rPr lang="en-US" smtClean="0"/>
              <a:t>‹#›</a:t>
            </a:fld>
            <a:endParaRPr lang="en-US"/>
          </a:p>
        </p:txBody>
      </p:sp>
    </p:spTree>
    <p:extLst>
      <p:ext uri="{BB962C8B-B14F-4D97-AF65-F5344CB8AC3E}">
        <p14:creationId xmlns:p14="http://schemas.microsoft.com/office/powerpoint/2010/main" val="28702471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D24DA-E416-4F18-B3E6-AB37E2D623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9290CD3-CC81-42F6-82B0-CBEAE3FDD3F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077DD1E-8EEC-4D6A-B145-1C9B6C615073}"/>
              </a:ext>
            </a:extLst>
          </p:cNvPr>
          <p:cNvSpPr>
            <a:spLocks noGrp="1"/>
          </p:cNvSpPr>
          <p:nvPr>
            <p:ph type="dt" sz="half" idx="10"/>
          </p:nvPr>
        </p:nvSpPr>
        <p:spPr/>
        <p:txBody>
          <a:bodyPr/>
          <a:lstStyle/>
          <a:p>
            <a:fld id="{4D8AE530-0CB3-4E89-B799-3C3164FA5726}" type="datetimeFigureOut">
              <a:rPr lang="en-US" smtClean="0"/>
              <a:t>11/28/2021</a:t>
            </a:fld>
            <a:endParaRPr lang="en-US"/>
          </a:p>
        </p:txBody>
      </p:sp>
      <p:sp>
        <p:nvSpPr>
          <p:cNvPr id="5" name="Footer Placeholder 4">
            <a:extLst>
              <a:ext uri="{FF2B5EF4-FFF2-40B4-BE49-F238E27FC236}">
                <a16:creationId xmlns:a16="http://schemas.microsoft.com/office/drawing/2014/main" id="{A916BA7E-72F1-46CA-8044-9A7767518C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F0712E-69DC-4DC4-B987-0A2F173FF49C}"/>
              </a:ext>
            </a:extLst>
          </p:cNvPr>
          <p:cNvSpPr>
            <a:spLocks noGrp="1"/>
          </p:cNvSpPr>
          <p:nvPr>
            <p:ph type="sldNum" sz="quarter" idx="12"/>
          </p:nvPr>
        </p:nvSpPr>
        <p:spPr/>
        <p:txBody>
          <a:bodyPr/>
          <a:lstStyle/>
          <a:p>
            <a:fld id="{F49541BC-2682-47DD-94D9-0A8A4B3062F3}" type="slidenum">
              <a:rPr lang="en-US" smtClean="0"/>
              <a:t>‹#›</a:t>
            </a:fld>
            <a:endParaRPr lang="en-US"/>
          </a:p>
        </p:txBody>
      </p:sp>
    </p:spTree>
    <p:extLst>
      <p:ext uri="{BB962C8B-B14F-4D97-AF65-F5344CB8AC3E}">
        <p14:creationId xmlns:p14="http://schemas.microsoft.com/office/powerpoint/2010/main" val="898788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244E5-6F60-45E8-8BAD-6D364E639A3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993D228-AE48-4612-A19D-DA8517AB3EB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9521FF5-2B4A-46C8-B651-5BAF8093FC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8B19EE2-ECD6-422A-9999-7A3ED94A0D48}"/>
              </a:ext>
            </a:extLst>
          </p:cNvPr>
          <p:cNvSpPr>
            <a:spLocks noGrp="1"/>
          </p:cNvSpPr>
          <p:nvPr>
            <p:ph type="dt" sz="half" idx="10"/>
          </p:nvPr>
        </p:nvSpPr>
        <p:spPr/>
        <p:txBody>
          <a:bodyPr/>
          <a:lstStyle/>
          <a:p>
            <a:fld id="{4D8AE530-0CB3-4E89-B799-3C3164FA5726}" type="datetimeFigureOut">
              <a:rPr lang="en-US" smtClean="0"/>
              <a:t>11/28/2021</a:t>
            </a:fld>
            <a:endParaRPr lang="en-US"/>
          </a:p>
        </p:txBody>
      </p:sp>
      <p:sp>
        <p:nvSpPr>
          <p:cNvPr id="6" name="Footer Placeholder 5">
            <a:extLst>
              <a:ext uri="{FF2B5EF4-FFF2-40B4-BE49-F238E27FC236}">
                <a16:creationId xmlns:a16="http://schemas.microsoft.com/office/drawing/2014/main" id="{1838575B-62FD-4587-9E04-D178C20AAA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123424C-0E6B-45E8-8FC0-D4197066100A}"/>
              </a:ext>
            </a:extLst>
          </p:cNvPr>
          <p:cNvSpPr>
            <a:spLocks noGrp="1"/>
          </p:cNvSpPr>
          <p:nvPr>
            <p:ph type="sldNum" sz="quarter" idx="12"/>
          </p:nvPr>
        </p:nvSpPr>
        <p:spPr/>
        <p:txBody>
          <a:bodyPr/>
          <a:lstStyle/>
          <a:p>
            <a:fld id="{F49541BC-2682-47DD-94D9-0A8A4B3062F3}" type="slidenum">
              <a:rPr lang="en-US" smtClean="0"/>
              <a:t>‹#›</a:t>
            </a:fld>
            <a:endParaRPr lang="en-US"/>
          </a:p>
        </p:txBody>
      </p:sp>
    </p:spTree>
    <p:extLst>
      <p:ext uri="{BB962C8B-B14F-4D97-AF65-F5344CB8AC3E}">
        <p14:creationId xmlns:p14="http://schemas.microsoft.com/office/powerpoint/2010/main" val="36221832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C91CD-3C9F-473B-810B-78BC5A7DCA8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5FBEF07-C6F6-4981-85F0-D663678D2C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14997A-5AC4-4245-A2C4-E8AFA3E38C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7495CF-3F5A-4E8E-99EE-B72D3507D02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C97832C-C275-4430-9637-49836DB3314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18381F9-8A0B-4ECD-9098-ACF617D88262}"/>
              </a:ext>
            </a:extLst>
          </p:cNvPr>
          <p:cNvSpPr>
            <a:spLocks noGrp="1"/>
          </p:cNvSpPr>
          <p:nvPr>
            <p:ph type="dt" sz="half" idx="10"/>
          </p:nvPr>
        </p:nvSpPr>
        <p:spPr/>
        <p:txBody>
          <a:bodyPr/>
          <a:lstStyle/>
          <a:p>
            <a:fld id="{4D8AE530-0CB3-4E89-B799-3C3164FA5726}" type="datetimeFigureOut">
              <a:rPr lang="en-US" smtClean="0"/>
              <a:t>11/28/2021</a:t>
            </a:fld>
            <a:endParaRPr lang="en-US"/>
          </a:p>
        </p:txBody>
      </p:sp>
      <p:sp>
        <p:nvSpPr>
          <p:cNvPr id="8" name="Footer Placeholder 7">
            <a:extLst>
              <a:ext uri="{FF2B5EF4-FFF2-40B4-BE49-F238E27FC236}">
                <a16:creationId xmlns:a16="http://schemas.microsoft.com/office/drawing/2014/main" id="{E749316C-64A4-4498-AAB3-2D134B922AC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585F191-0649-4908-84B2-A4794D735FE1}"/>
              </a:ext>
            </a:extLst>
          </p:cNvPr>
          <p:cNvSpPr>
            <a:spLocks noGrp="1"/>
          </p:cNvSpPr>
          <p:nvPr>
            <p:ph type="sldNum" sz="quarter" idx="12"/>
          </p:nvPr>
        </p:nvSpPr>
        <p:spPr/>
        <p:txBody>
          <a:bodyPr/>
          <a:lstStyle/>
          <a:p>
            <a:fld id="{F49541BC-2682-47DD-94D9-0A8A4B3062F3}" type="slidenum">
              <a:rPr lang="en-US" smtClean="0"/>
              <a:t>‹#›</a:t>
            </a:fld>
            <a:endParaRPr lang="en-US"/>
          </a:p>
        </p:txBody>
      </p:sp>
    </p:spTree>
    <p:extLst>
      <p:ext uri="{BB962C8B-B14F-4D97-AF65-F5344CB8AC3E}">
        <p14:creationId xmlns:p14="http://schemas.microsoft.com/office/powerpoint/2010/main" val="8398140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0C88A-2D0F-4275-A7FD-297FAF093F0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72EF01F-9EC4-4627-A5D0-F51EDCF5B04B}"/>
              </a:ext>
            </a:extLst>
          </p:cNvPr>
          <p:cNvSpPr>
            <a:spLocks noGrp="1"/>
          </p:cNvSpPr>
          <p:nvPr>
            <p:ph type="dt" sz="half" idx="10"/>
          </p:nvPr>
        </p:nvSpPr>
        <p:spPr/>
        <p:txBody>
          <a:bodyPr/>
          <a:lstStyle/>
          <a:p>
            <a:fld id="{4D8AE530-0CB3-4E89-B799-3C3164FA5726}" type="datetimeFigureOut">
              <a:rPr lang="en-US" smtClean="0"/>
              <a:t>11/28/2021</a:t>
            </a:fld>
            <a:endParaRPr lang="en-US"/>
          </a:p>
        </p:txBody>
      </p:sp>
      <p:sp>
        <p:nvSpPr>
          <p:cNvPr id="4" name="Footer Placeholder 3">
            <a:extLst>
              <a:ext uri="{FF2B5EF4-FFF2-40B4-BE49-F238E27FC236}">
                <a16:creationId xmlns:a16="http://schemas.microsoft.com/office/drawing/2014/main" id="{E708049B-46E5-43F9-840F-2DBFF8D32D8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273183A-10BE-4367-85F3-EDAD08D070C1}"/>
              </a:ext>
            </a:extLst>
          </p:cNvPr>
          <p:cNvSpPr>
            <a:spLocks noGrp="1"/>
          </p:cNvSpPr>
          <p:nvPr>
            <p:ph type="sldNum" sz="quarter" idx="12"/>
          </p:nvPr>
        </p:nvSpPr>
        <p:spPr/>
        <p:txBody>
          <a:bodyPr/>
          <a:lstStyle/>
          <a:p>
            <a:fld id="{F49541BC-2682-47DD-94D9-0A8A4B3062F3}" type="slidenum">
              <a:rPr lang="en-US" smtClean="0"/>
              <a:t>‹#›</a:t>
            </a:fld>
            <a:endParaRPr lang="en-US"/>
          </a:p>
        </p:txBody>
      </p:sp>
    </p:spTree>
    <p:extLst>
      <p:ext uri="{BB962C8B-B14F-4D97-AF65-F5344CB8AC3E}">
        <p14:creationId xmlns:p14="http://schemas.microsoft.com/office/powerpoint/2010/main" val="1617998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3EE7838-2574-4C2C-917C-A5C6B32A2ACB}"/>
              </a:ext>
            </a:extLst>
          </p:cNvPr>
          <p:cNvSpPr>
            <a:spLocks noGrp="1"/>
          </p:cNvSpPr>
          <p:nvPr>
            <p:ph type="dt" sz="half" idx="10"/>
          </p:nvPr>
        </p:nvSpPr>
        <p:spPr/>
        <p:txBody>
          <a:bodyPr/>
          <a:lstStyle/>
          <a:p>
            <a:fld id="{4D8AE530-0CB3-4E89-B799-3C3164FA5726}" type="datetimeFigureOut">
              <a:rPr lang="en-US" smtClean="0"/>
              <a:t>11/28/2021</a:t>
            </a:fld>
            <a:endParaRPr lang="en-US"/>
          </a:p>
        </p:txBody>
      </p:sp>
      <p:sp>
        <p:nvSpPr>
          <p:cNvPr id="3" name="Footer Placeholder 2">
            <a:extLst>
              <a:ext uri="{FF2B5EF4-FFF2-40B4-BE49-F238E27FC236}">
                <a16:creationId xmlns:a16="http://schemas.microsoft.com/office/drawing/2014/main" id="{27C843C1-7CFE-435F-97B7-D7951ECA34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AC135DA-8A65-4FE1-A576-6075E52AEFF9}"/>
              </a:ext>
            </a:extLst>
          </p:cNvPr>
          <p:cNvSpPr>
            <a:spLocks noGrp="1"/>
          </p:cNvSpPr>
          <p:nvPr>
            <p:ph type="sldNum" sz="quarter" idx="12"/>
          </p:nvPr>
        </p:nvSpPr>
        <p:spPr/>
        <p:txBody>
          <a:bodyPr/>
          <a:lstStyle/>
          <a:p>
            <a:fld id="{F49541BC-2682-47DD-94D9-0A8A4B3062F3}" type="slidenum">
              <a:rPr lang="en-US" smtClean="0"/>
              <a:t>‹#›</a:t>
            </a:fld>
            <a:endParaRPr lang="en-US"/>
          </a:p>
        </p:txBody>
      </p:sp>
    </p:spTree>
    <p:extLst>
      <p:ext uri="{BB962C8B-B14F-4D97-AF65-F5344CB8AC3E}">
        <p14:creationId xmlns:p14="http://schemas.microsoft.com/office/powerpoint/2010/main" val="17907362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24C1C-6F84-46C8-8309-6103BE3E2A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C14F6E-37F2-48C9-AB9E-394B579A70F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06743BF-B046-42E5-9DEC-9342488DB4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2588E9-169C-4243-B695-8A9D6FEFE945}"/>
              </a:ext>
            </a:extLst>
          </p:cNvPr>
          <p:cNvSpPr>
            <a:spLocks noGrp="1"/>
          </p:cNvSpPr>
          <p:nvPr>
            <p:ph type="dt" sz="half" idx="10"/>
          </p:nvPr>
        </p:nvSpPr>
        <p:spPr/>
        <p:txBody>
          <a:bodyPr/>
          <a:lstStyle/>
          <a:p>
            <a:fld id="{4D8AE530-0CB3-4E89-B799-3C3164FA5726}" type="datetimeFigureOut">
              <a:rPr lang="en-US" smtClean="0"/>
              <a:t>11/28/2021</a:t>
            </a:fld>
            <a:endParaRPr lang="en-US"/>
          </a:p>
        </p:txBody>
      </p:sp>
      <p:sp>
        <p:nvSpPr>
          <p:cNvPr id="6" name="Footer Placeholder 5">
            <a:extLst>
              <a:ext uri="{FF2B5EF4-FFF2-40B4-BE49-F238E27FC236}">
                <a16:creationId xmlns:a16="http://schemas.microsoft.com/office/drawing/2014/main" id="{70888E73-4E8B-4512-9C49-4EBD1BAC37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DEF6-88AB-4724-9178-538CAF925FA1}"/>
              </a:ext>
            </a:extLst>
          </p:cNvPr>
          <p:cNvSpPr>
            <a:spLocks noGrp="1"/>
          </p:cNvSpPr>
          <p:nvPr>
            <p:ph type="sldNum" sz="quarter" idx="12"/>
          </p:nvPr>
        </p:nvSpPr>
        <p:spPr/>
        <p:txBody>
          <a:bodyPr/>
          <a:lstStyle/>
          <a:p>
            <a:fld id="{F49541BC-2682-47DD-94D9-0A8A4B3062F3}" type="slidenum">
              <a:rPr lang="en-US" smtClean="0"/>
              <a:t>‹#›</a:t>
            </a:fld>
            <a:endParaRPr lang="en-US"/>
          </a:p>
        </p:txBody>
      </p:sp>
    </p:spTree>
    <p:extLst>
      <p:ext uri="{BB962C8B-B14F-4D97-AF65-F5344CB8AC3E}">
        <p14:creationId xmlns:p14="http://schemas.microsoft.com/office/powerpoint/2010/main" val="18148001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FAEEC-587F-4166-B7DD-BD1ABE59E4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ACE7D2E-6424-442E-9841-B1390A09406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44C7998-2C57-479A-A8B2-437B86A5F8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4790E5-78C5-42DE-9AB1-9FD231C01D7E}"/>
              </a:ext>
            </a:extLst>
          </p:cNvPr>
          <p:cNvSpPr>
            <a:spLocks noGrp="1"/>
          </p:cNvSpPr>
          <p:nvPr>
            <p:ph type="dt" sz="half" idx="10"/>
          </p:nvPr>
        </p:nvSpPr>
        <p:spPr/>
        <p:txBody>
          <a:bodyPr/>
          <a:lstStyle/>
          <a:p>
            <a:fld id="{4D8AE530-0CB3-4E89-B799-3C3164FA5726}" type="datetimeFigureOut">
              <a:rPr lang="en-US" smtClean="0"/>
              <a:t>11/28/2021</a:t>
            </a:fld>
            <a:endParaRPr lang="en-US"/>
          </a:p>
        </p:txBody>
      </p:sp>
      <p:sp>
        <p:nvSpPr>
          <p:cNvPr id="6" name="Footer Placeholder 5">
            <a:extLst>
              <a:ext uri="{FF2B5EF4-FFF2-40B4-BE49-F238E27FC236}">
                <a16:creationId xmlns:a16="http://schemas.microsoft.com/office/drawing/2014/main" id="{E31D0C75-2D19-425D-AEF0-C1E940C6423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49CC8E-1946-4639-A05C-294B125A1048}"/>
              </a:ext>
            </a:extLst>
          </p:cNvPr>
          <p:cNvSpPr>
            <a:spLocks noGrp="1"/>
          </p:cNvSpPr>
          <p:nvPr>
            <p:ph type="sldNum" sz="quarter" idx="12"/>
          </p:nvPr>
        </p:nvSpPr>
        <p:spPr/>
        <p:txBody>
          <a:bodyPr/>
          <a:lstStyle/>
          <a:p>
            <a:fld id="{F49541BC-2682-47DD-94D9-0A8A4B3062F3}" type="slidenum">
              <a:rPr lang="en-US" smtClean="0"/>
              <a:t>‹#›</a:t>
            </a:fld>
            <a:endParaRPr lang="en-US"/>
          </a:p>
        </p:txBody>
      </p:sp>
    </p:spTree>
    <p:extLst>
      <p:ext uri="{BB962C8B-B14F-4D97-AF65-F5344CB8AC3E}">
        <p14:creationId xmlns:p14="http://schemas.microsoft.com/office/powerpoint/2010/main" val="12828477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50916F0-E3A0-424B-94DB-E278D84FA0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E1DD130-EF65-491D-B3B1-6B5D639A515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387115-9B43-45DC-BDCB-CD3D8FFC5F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8AE530-0CB3-4E89-B799-3C3164FA5726}" type="datetimeFigureOut">
              <a:rPr lang="en-US" smtClean="0"/>
              <a:t>11/28/2021</a:t>
            </a:fld>
            <a:endParaRPr lang="en-US"/>
          </a:p>
        </p:txBody>
      </p:sp>
      <p:sp>
        <p:nvSpPr>
          <p:cNvPr id="5" name="Footer Placeholder 4">
            <a:extLst>
              <a:ext uri="{FF2B5EF4-FFF2-40B4-BE49-F238E27FC236}">
                <a16:creationId xmlns:a16="http://schemas.microsoft.com/office/drawing/2014/main" id="{08FFE884-E043-4855-BED6-FF02C6A012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1020C1F-223F-4E83-9F70-09CF20B84AE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9541BC-2682-47DD-94D9-0A8A4B3062F3}" type="slidenum">
              <a:rPr lang="en-US" smtClean="0"/>
              <a:t>‹#›</a:t>
            </a:fld>
            <a:endParaRPr lang="en-US"/>
          </a:p>
        </p:txBody>
      </p:sp>
    </p:spTree>
    <p:extLst>
      <p:ext uri="{BB962C8B-B14F-4D97-AF65-F5344CB8AC3E}">
        <p14:creationId xmlns:p14="http://schemas.microsoft.com/office/powerpoint/2010/main" val="38220429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473C0-E592-4E68-8F30-EAA13C247A0E}"/>
              </a:ext>
            </a:extLst>
          </p:cNvPr>
          <p:cNvSpPr>
            <a:spLocks noGrp="1"/>
          </p:cNvSpPr>
          <p:nvPr>
            <p:ph type="ctrTitle"/>
          </p:nvPr>
        </p:nvSpPr>
        <p:spPr/>
        <p:txBody>
          <a:bodyPr/>
          <a:lstStyle/>
          <a:p>
            <a:r>
              <a:rPr lang="en-US" dirty="0"/>
              <a:t>BigMart Sales Prediction</a:t>
            </a:r>
          </a:p>
        </p:txBody>
      </p:sp>
      <p:sp>
        <p:nvSpPr>
          <p:cNvPr id="3" name="Subtitle 2">
            <a:extLst>
              <a:ext uri="{FF2B5EF4-FFF2-40B4-BE49-F238E27FC236}">
                <a16:creationId xmlns:a16="http://schemas.microsoft.com/office/drawing/2014/main" id="{12D934A1-6D36-45DC-919C-AF5AC9AE4933}"/>
              </a:ext>
            </a:extLst>
          </p:cNvPr>
          <p:cNvSpPr>
            <a:spLocks noGrp="1"/>
          </p:cNvSpPr>
          <p:nvPr>
            <p:ph type="subTitle" idx="1"/>
          </p:nvPr>
        </p:nvSpPr>
        <p:spPr/>
        <p:txBody>
          <a:bodyPr/>
          <a:lstStyle/>
          <a:p>
            <a:r>
              <a:rPr lang="en-US" dirty="0"/>
              <a:t>Tolu Agunbiade</a:t>
            </a:r>
          </a:p>
          <a:p>
            <a:r>
              <a:rPr lang="en-US" dirty="0"/>
              <a:t>Nov 2021</a:t>
            </a:r>
          </a:p>
        </p:txBody>
      </p:sp>
      <p:pic>
        <p:nvPicPr>
          <p:cNvPr id="4" name="Audio 3">
            <a:hlinkClick r:id="" action="ppaction://media"/>
            <a:extLst>
              <a:ext uri="{FF2B5EF4-FFF2-40B4-BE49-F238E27FC236}">
                <a16:creationId xmlns:a16="http://schemas.microsoft.com/office/drawing/2014/main" id="{EFFC516C-5622-4C0E-A09D-2545F6C5B5D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3900589842"/>
      </p:ext>
    </p:extLst>
  </p:cSld>
  <p:clrMapOvr>
    <a:masterClrMapping/>
  </p:clrMapOvr>
  <mc:AlternateContent xmlns:mc="http://schemas.openxmlformats.org/markup-compatibility/2006">
    <mc:Choice xmlns:p14="http://schemas.microsoft.com/office/powerpoint/2010/main" Requires="p14">
      <p:transition spd="slow" p14:dur="2000" advTm="11016"/>
    </mc:Choice>
    <mc:Fallback>
      <p:transition spd="slow" advTm="110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C4838-ED48-48A2-90D0-8FF013C452DC}"/>
              </a:ext>
            </a:extLst>
          </p:cNvPr>
          <p:cNvSpPr>
            <a:spLocks noGrp="1"/>
          </p:cNvSpPr>
          <p:nvPr>
            <p:ph type="title"/>
          </p:nvPr>
        </p:nvSpPr>
        <p:spPr>
          <a:xfrm>
            <a:off x="838200" y="365126"/>
            <a:ext cx="10515600" cy="708666"/>
          </a:xfrm>
        </p:spPr>
        <p:txBody>
          <a:bodyPr/>
          <a:lstStyle/>
          <a:p>
            <a:r>
              <a:rPr lang="en-US" dirty="0"/>
              <a:t>Introduction</a:t>
            </a:r>
          </a:p>
        </p:txBody>
      </p:sp>
      <p:sp>
        <p:nvSpPr>
          <p:cNvPr id="3" name="Content Placeholder 2">
            <a:extLst>
              <a:ext uri="{FF2B5EF4-FFF2-40B4-BE49-F238E27FC236}">
                <a16:creationId xmlns:a16="http://schemas.microsoft.com/office/drawing/2014/main" id="{5CC56007-3A72-4CCC-808F-45FDC57E7A99}"/>
              </a:ext>
            </a:extLst>
          </p:cNvPr>
          <p:cNvSpPr>
            <a:spLocks noGrp="1"/>
          </p:cNvSpPr>
          <p:nvPr>
            <p:ph idx="1"/>
          </p:nvPr>
        </p:nvSpPr>
        <p:spPr>
          <a:xfrm>
            <a:off x="838200" y="1523284"/>
            <a:ext cx="10515600" cy="4351338"/>
          </a:xfrm>
        </p:spPr>
        <p:txBody>
          <a:bodyPr>
            <a:normAutofit fontScale="77500" lnSpcReduction="20000"/>
          </a:bodyPr>
          <a:lstStyle/>
          <a:p>
            <a:pPr marL="0" indent="0">
              <a:buNone/>
            </a:pPr>
            <a:r>
              <a:rPr lang="en-US" dirty="0"/>
              <a:t>The objective of this project is to build a model to predict the expected sales of some selected products from BigMart store locations.</a:t>
            </a:r>
          </a:p>
          <a:p>
            <a:pPr marL="0" indent="0">
              <a:buNone/>
            </a:pPr>
            <a:endParaRPr lang="en-US" dirty="0"/>
          </a:p>
          <a:p>
            <a:pPr marL="0" indent="0">
              <a:buNone/>
            </a:pPr>
            <a:r>
              <a:rPr lang="en-US" dirty="0"/>
              <a:t>The premise for building this model is that predicting the expected sales of the products based on the model will be useful in making business decisions such as the best location to build or lease a store, which products to sell in which stores and what the size mix of the stores in the property portfolio should be.</a:t>
            </a:r>
          </a:p>
          <a:p>
            <a:pPr marL="0" indent="0">
              <a:buNone/>
            </a:pPr>
            <a:endParaRPr lang="en-US" dirty="0"/>
          </a:p>
          <a:p>
            <a:pPr marL="0" indent="0">
              <a:buNone/>
            </a:pPr>
            <a:r>
              <a:rPr lang="en-US" dirty="0"/>
              <a:t>The analysis and models built in this projects are largely experimental, and the expectation is that some work would still have to be done to make the model production-ready.</a:t>
            </a:r>
          </a:p>
          <a:p>
            <a:pPr marL="0" indent="0">
              <a:buNone/>
            </a:pPr>
            <a:endParaRPr lang="en-US" dirty="0"/>
          </a:p>
          <a:p>
            <a:pPr marL="0" indent="0">
              <a:buNone/>
            </a:pPr>
            <a:r>
              <a:rPr lang="en-US" dirty="0"/>
              <a:t>However, the result from this project is promising  as it demonstrates that predicting the sales of products (albeit, subject to varying, but reliable degrees of accuracy) from available sales data is feasible</a:t>
            </a:r>
          </a:p>
          <a:p>
            <a:pPr marL="0" indent="0">
              <a:buNone/>
            </a:pPr>
            <a:endParaRPr lang="en-US" dirty="0"/>
          </a:p>
          <a:p>
            <a:pPr marL="0" indent="0">
              <a:buNone/>
            </a:pPr>
            <a:endParaRPr lang="en-US" dirty="0"/>
          </a:p>
        </p:txBody>
      </p:sp>
      <p:pic>
        <p:nvPicPr>
          <p:cNvPr id="4" name="Audio 3">
            <a:hlinkClick r:id="" action="ppaction://media"/>
            <a:extLst>
              <a:ext uri="{FF2B5EF4-FFF2-40B4-BE49-F238E27FC236}">
                <a16:creationId xmlns:a16="http://schemas.microsoft.com/office/drawing/2014/main" id="{6E55008F-5ACA-4530-82EA-C3262B7F9E6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3853138583"/>
      </p:ext>
    </p:extLst>
  </p:cSld>
  <p:clrMapOvr>
    <a:masterClrMapping/>
  </p:clrMapOvr>
  <mc:AlternateContent xmlns:mc="http://schemas.openxmlformats.org/markup-compatibility/2006">
    <mc:Choice xmlns:p14="http://schemas.microsoft.com/office/powerpoint/2010/main" Requires="p14">
      <p:transition spd="slow" p14:dur="2000" advTm="68021"/>
    </mc:Choice>
    <mc:Fallback>
      <p:transition spd="slow" advTm="680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C4838-ED48-48A2-90D0-8FF013C452DC}"/>
              </a:ext>
            </a:extLst>
          </p:cNvPr>
          <p:cNvSpPr>
            <a:spLocks noGrp="1"/>
          </p:cNvSpPr>
          <p:nvPr>
            <p:ph type="title"/>
          </p:nvPr>
        </p:nvSpPr>
        <p:spPr>
          <a:xfrm>
            <a:off x="838200" y="365126"/>
            <a:ext cx="10515600" cy="708666"/>
          </a:xfrm>
        </p:spPr>
        <p:txBody>
          <a:bodyPr/>
          <a:lstStyle/>
          <a:p>
            <a:r>
              <a:rPr lang="en-US" dirty="0"/>
              <a:t>Data Analysis and Insight</a:t>
            </a:r>
          </a:p>
        </p:txBody>
      </p:sp>
      <p:sp>
        <p:nvSpPr>
          <p:cNvPr id="3" name="Content Placeholder 2">
            <a:extLst>
              <a:ext uri="{FF2B5EF4-FFF2-40B4-BE49-F238E27FC236}">
                <a16:creationId xmlns:a16="http://schemas.microsoft.com/office/drawing/2014/main" id="{5CC56007-3A72-4CCC-808F-45FDC57E7A99}"/>
              </a:ext>
            </a:extLst>
          </p:cNvPr>
          <p:cNvSpPr>
            <a:spLocks noGrp="1"/>
          </p:cNvSpPr>
          <p:nvPr>
            <p:ph idx="1"/>
          </p:nvPr>
        </p:nvSpPr>
        <p:spPr>
          <a:xfrm>
            <a:off x="226143" y="1471666"/>
            <a:ext cx="2966884" cy="4351338"/>
          </a:xfrm>
        </p:spPr>
        <p:txBody>
          <a:bodyPr>
            <a:normAutofit/>
          </a:bodyPr>
          <a:lstStyle/>
          <a:p>
            <a:pPr marL="0" indent="0">
              <a:buNone/>
            </a:pPr>
            <a:r>
              <a:rPr lang="en-US" b="1" dirty="0"/>
              <a:t>Data Description</a:t>
            </a:r>
          </a:p>
          <a:p>
            <a:pPr marL="0" indent="0">
              <a:buNone/>
            </a:pPr>
            <a:r>
              <a:rPr lang="en-US" sz="2000" dirty="0"/>
              <a:t>The data for this project contains about 8500 rows and 12 columns. It represents sales data for 1559 unique products taken from 10 stores of various sizes across the country.</a:t>
            </a:r>
          </a:p>
          <a:p>
            <a:pPr marL="0" indent="0">
              <a:buNone/>
            </a:pPr>
            <a:endParaRPr lang="en-US" dirty="0"/>
          </a:p>
        </p:txBody>
      </p:sp>
      <p:sp>
        <p:nvSpPr>
          <p:cNvPr id="4" name="Content Placeholder 2">
            <a:extLst>
              <a:ext uri="{FF2B5EF4-FFF2-40B4-BE49-F238E27FC236}">
                <a16:creationId xmlns:a16="http://schemas.microsoft.com/office/drawing/2014/main" id="{DE4D8FDA-ED47-4F91-92C3-EC8250F668B5}"/>
              </a:ext>
            </a:extLst>
          </p:cNvPr>
          <p:cNvSpPr txBox="1">
            <a:spLocks/>
          </p:cNvSpPr>
          <p:nvPr/>
        </p:nvSpPr>
        <p:spPr>
          <a:xfrm>
            <a:off x="3440474" y="5041992"/>
            <a:ext cx="3825871" cy="151597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As shown in Fig. 1 above, the outlet sales for the products has a relatively strong correlation with the product price (0.57), but do not have a strong correlation with any of the other variables</a:t>
            </a:r>
          </a:p>
          <a:p>
            <a:pPr marL="0" indent="0">
              <a:buFont typeface="Arial" panose="020B0604020202020204" pitchFamily="34" charset="0"/>
              <a:buNone/>
            </a:pPr>
            <a:endParaRPr lang="en-US" sz="2000" dirty="0"/>
          </a:p>
        </p:txBody>
      </p:sp>
      <p:sp>
        <p:nvSpPr>
          <p:cNvPr id="5" name="Content Placeholder 2">
            <a:extLst>
              <a:ext uri="{FF2B5EF4-FFF2-40B4-BE49-F238E27FC236}">
                <a16:creationId xmlns:a16="http://schemas.microsoft.com/office/drawing/2014/main" id="{7ECADCC5-BDAD-47B2-B98A-819F4080A198}"/>
              </a:ext>
            </a:extLst>
          </p:cNvPr>
          <p:cNvSpPr txBox="1">
            <a:spLocks/>
          </p:cNvSpPr>
          <p:nvPr/>
        </p:nvSpPr>
        <p:spPr>
          <a:xfrm>
            <a:off x="7796195" y="5397904"/>
            <a:ext cx="4215031" cy="11356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Fig. 2 above also shows that Outlet027 generated the biggest total sales for all the products analyzed</a:t>
            </a:r>
          </a:p>
          <a:p>
            <a:pPr marL="0" indent="0">
              <a:buFont typeface="Arial" panose="020B0604020202020204" pitchFamily="34" charset="0"/>
              <a:buNone/>
            </a:pPr>
            <a:endParaRPr lang="en-US" sz="2000" dirty="0"/>
          </a:p>
        </p:txBody>
      </p:sp>
      <p:pic>
        <p:nvPicPr>
          <p:cNvPr id="7" name="Picture 6">
            <a:extLst>
              <a:ext uri="{FF2B5EF4-FFF2-40B4-BE49-F238E27FC236}">
                <a16:creationId xmlns:a16="http://schemas.microsoft.com/office/drawing/2014/main" id="{F8E62C3E-F791-410E-BDFA-2EC81A3CBF39}"/>
              </a:ext>
            </a:extLst>
          </p:cNvPr>
          <p:cNvPicPr>
            <a:picLocks noChangeAspect="1"/>
          </p:cNvPicPr>
          <p:nvPr/>
        </p:nvPicPr>
        <p:blipFill>
          <a:blip r:embed="rId4"/>
          <a:stretch>
            <a:fillRect/>
          </a:stretch>
        </p:blipFill>
        <p:spPr>
          <a:xfrm>
            <a:off x="3440474" y="1784552"/>
            <a:ext cx="3825871" cy="3188226"/>
          </a:xfrm>
          <a:prstGeom prst="rect">
            <a:avLst/>
          </a:prstGeom>
        </p:spPr>
      </p:pic>
      <p:pic>
        <p:nvPicPr>
          <p:cNvPr id="9" name="Picture 8">
            <a:extLst>
              <a:ext uri="{FF2B5EF4-FFF2-40B4-BE49-F238E27FC236}">
                <a16:creationId xmlns:a16="http://schemas.microsoft.com/office/drawing/2014/main" id="{8EB84E9E-C898-48DC-B50A-913C473C0C5C}"/>
              </a:ext>
            </a:extLst>
          </p:cNvPr>
          <p:cNvPicPr>
            <a:picLocks noChangeAspect="1"/>
          </p:cNvPicPr>
          <p:nvPr/>
        </p:nvPicPr>
        <p:blipFill>
          <a:blip r:embed="rId5"/>
          <a:stretch>
            <a:fillRect/>
          </a:stretch>
        </p:blipFill>
        <p:spPr>
          <a:xfrm>
            <a:off x="7796195" y="1796717"/>
            <a:ext cx="4400416" cy="3188226"/>
          </a:xfrm>
          <a:prstGeom prst="rect">
            <a:avLst/>
          </a:prstGeom>
        </p:spPr>
      </p:pic>
      <p:sp>
        <p:nvSpPr>
          <p:cNvPr id="10" name="TextBox 9">
            <a:extLst>
              <a:ext uri="{FF2B5EF4-FFF2-40B4-BE49-F238E27FC236}">
                <a16:creationId xmlns:a16="http://schemas.microsoft.com/office/drawing/2014/main" id="{1496F929-87A6-4BEB-94C7-F8911AC6C5C9}"/>
              </a:ext>
            </a:extLst>
          </p:cNvPr>
          <p:cNvSpPr txBox="1"/>
          <p:nvPr/>
        </p:nvSpPr>
        <p:spPr>
          <a:xfrm>
            <a:off x="5641258" y="2971800"/>
            <a:ext cx="914400" cy="914400"/>
          </a:xfrm>
          <a:prstGeom prst="rect">
            <a:avLst/>
          </a:prstGeom>
          <a:noFill/>
        </p:spPr>
        <p:txBody>
          <a:bodyPr wrap="square" rtlCol="0">
            <a:spAutoFit/>
          </a:bodyPr>
          <a:lstStyle/>
          <a:p>
            <a:endParaRPr lang="en-US" dirty="0"/>
          </a:p>
        </p:txBody>
      </p:sp>
      <p:sp>
        <p:nvSpPr>
          <p:cNvPr id="11" name="TextBox 10">
            <a:extLst>
              <a:ext uri="{FF2B5EF4-FFF2-40B4-BE49-F238E27FC236}">
                <a16:creationId xmlns:a16="http://schemas.microsoft.com/office/drawing/2014/main" id="{2C5C507B-7DB8-4FBF-90B9-859ED3363FC1}"/>
              </a:ext>
            </a:extLst>
          </p:cNvPr>
          <p:cNvSpPr txBox="1"/>
          <p:nvPr/>
        </p:nvSpPr>
        <p:spPr>
          <a:xfrm>
            <a:off x="4682616" y="1250443"/>
            <a:ext cx="2389950" cy="369332"/>
          </a:xfrm>
          <a:prstGeom prst="rect">
            <a:avLst/>
          </a:prstGeom>
          <a:noFill/>
        </p:spPr>
        <p:txBody>
          <a:bodyPr wrap="none" rtlCol="0">
            <a:spAutoFit/>
          </a:bodyPr>
          <a:lstStyle/>
          <a:p>
            <a:r>
              <a:rPr lang="en-US" dirty="0"/>
              <a:t>Fig. 1: Data Correlation</a:t>
            </a:r>
          </a:p>
        </p:txBody>
      </p:sp>
      <p:sp>
        <p:nvSpPr>
          <p:cNvPr id="13" name="TextBox 12">
            <a:extLst>
              <a:ext uri="{FF2B5EF4-FFF2-40B4-BE49-F238E27FC236}">
                <a16:creationId xmlns:a16="http://schemas.microsoft.com/office/drawing/2014/main" id="{FDD7B8BF-24FD-4133-AE8F-3F31394F2F5B}"/>
              </a:ext>
            </a:extLst>
          </p:cNvPr>
          <p:cNvSpPr txBox="1"/>
          <p:nvPr/>
        </p:nvSpPr>
        <p:spPr>
          <a:xfrm>
            <a:off x="8345136" y="1233237"/>
            <a:ext cx="2699713" cy="369332"/>
          </a:xfrm>
          <a:prstGeom prst="rect">
            <a:avLst/>
          </a:prstGeom>
          <a:noFill/>
        </p:spPr>
        <p:txBody>
          <a:bodyPr wrap="none" rtlCol="0">
            <a:spAutoFit/>
          </a:bodyPr>
          <a:lstStyle/>
          <a:p>
            <a:r>
              <a:rPr lang="en-US" dirty="0"/>
              <a:t>Fig. 2: Total Sales by Outlet</a:t>
            </a:r>
          </a:p>
        </p:txBody>
      </p:sp>
      <p:pic>
        <p:nvPicPr>
          <p:cNvPr id="14" name="Audio 13">
            <a:hlinkClick r:id="" action="ppaction://media"/>
            <a:extLst>
              <a:ext uri="{FF2B5EF4-FFF2-40B4-BE49-F238E27FC236}">
                <a16:creationId xmlns:a16="http://schemas.microsoft.com/office/drawing/2014/main" id="{DA0CA786-32FA-4C67-895F-4DBA3BF66E9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1370279145"/>
      </p:ext>
    </p:extLst>
  </p:cSld>
  <p:clrMapOvr>
    <a:masterClrMapping/>
  </p:clrMapOvr>
  <mc:AlternateContent xmlns:mc="http://schemas.openxmlformats.org/markup-compatibility/2006">
    <mc:Choice xmlns:p14="http://schemas.microsoft.com/office/powerpoint/2010/main" Requires="p14">
      <p:transition spd="slow" p14:dur="2000" advTm="133176"/>
    </mc:Choice>
    <mc:Fallback>
      <p:transition spd="slow" advTm="1331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C4838-ED48-48A2-90D0-8FF013C452DC}"/>
              </a:ext>
            </a:extLst>
          </p:cNvPr>
          <p:cNvSpPr>
            <a:spLocks noGrp="1"/>
          </p:cNvSpPr>
          <p:nvPr>
            <p:ph type="title"/>
          </p:nvPr>
        </p:nvSpPr>
        <p:spPr>
          <a:xfrm>
            <a:off x="838200" y="365126"/>
            <a:ext cx="10515600" cy="708666"/>
          </a:xfrm>
        </p:spPr>
        <p:txBody>
          <a:bodyPr/>
          <a:lstStyle/>
          <a:p>
            <a:r>
              <a:rPr lang="en-US" dirty="0"/>
              <a:t>Model Building and Evaluation</a:t>
            </a:r>
          </a:p>
        </p:txBody>
      </p:sp>
      <p:sp>
        <p:nvSpPr>
          <p:cNvPr id="3" name="Content Placeholder 2">
            <a:extLst>
              <a:ext uri="{FF2B5EF4-FFF2-40B4-BE49-F238E27FC236}">
                <a16:creationId xmlns:a16="http://schemas.microsoft.com/office/drawing/2014/main" id="{5CC56007-3A72-4CCC-808F-45FDC57E7A99}"/>
              </a:ext>
            </a:extLst>
          </p:cNvPr>
          <p:cNvSpPr>
            <a:spLocks noGrp="1"/>
          </p:cNvSpPr>
          <p:nvPr>
            <p:ph idx="1"/>
          </p:nvPr>
        </p:nvSpPr>
        <p:spPr>
          <a:xfrm>
            <a:off x="838200" y="1523284"/>
            <a:ext cx="10515600" cy="4351338"/>
          </a:xfrm>
        </p:spPr>
        <p:txBody>
          <a:bodyPr>
            <a:normAutofit fontScale="62500" lnSpcReduction="20000"/>
          </a:bodyPr>
          <a:lstStyle/>
          <a:p>
            <a:pPr marL="0" indent="0">
              <a:buNone/>
            </a:pPr>
            <a:r>
              <a:rPr lang="en-US" dirty="0"/>
              <a:t>A Linear Regression model and a Decision Tree Regression model were built to predict the product sales. The purpose of building two models is so that the performance can be compared to enable us order to choose the best model. The performance of both models are shown below:</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*Note: </a:t>
            </a:r>
            <a:r>
              <a:rPr lang="en-US" sz="3200" dirty="0"/>
              <a:t>R</a:t>
            </a:r>
            <a:r>
              <a:rPr lang="en-US" sz="3200" baseline="30000" dirty="0"/>
              <a:t>2 </a:t>
            </a:r>
            <a:r>
              <a:rPr lang="en-US" sz="2900" dirty="0"/>
              <a:t>describes how well the data explains the variability we’ve observed in the variable we’re trying to predict, higher this number the better, while RMSE is a measure of deviation from our prediction to the actual values. The lower the RMSE the better.</a:t>
            </a:r>
          </a:p>
          <a:p>
            <a:pPr marL="0" indent="0">
              <a:buNone/>
            </a:pPr>
            <a:endParaRPr lang="en-US" dirty="0"/>
          </a:p>
        </p:txBody>
      </p:sp>
      <p:graphicFrame>
        <p:nvGraphicFramePr>
          <p:cNvPr id="4" name="Table 4">
            <a:extLst>
              <a:ext uri="{FF2B5EF4-FFF2-40B4-BE49-F238E27FC236}">
                <a16:creationId xmlns:a16="http://schemas.microsoft.com/office/drawing/2014/main" id="{6B3B1096-59AC-4899-A75E-A6A79C000293}"/>
              </a:ext>
            </a:extLst>
          </p:cNvPr>
          <p:cNvGraphicFramePr>
            <a:graphicFrameLocks noGrp="1"/>
          </p:cNvGraphicFramePr>
          <p:nvPr>
            <p:extLst>
              <p:ext uri="{D42A27DB-BD31-4B8C-83A1-F6EECF244321}">
                <p14:modId xmlns:p14="http://schemas.microsoft.com/office/powerpoint/2010/main" val="1961461204"/>
              </p:ext>
            </p:extLst>
          </p:nvPr>
        </p:nvGraphicFramePr>
        <p:xfrm>
          <a:off x="1611673" y="3027799"/>
          <a:ext cx="8127999" cy="138176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2028421158"/>
                    </a:ext>
                  </a:extLst>
                </a:gridCol>
                <a:gridCol w="2709333">
                  <a:extLst>
                    <a:ext uri="{9D8B030D-6E8A-4147-A177-3AD203B41FA5}">
                      <a16:colId xmlns:a16="http://schemas.microsoft.com/office/drawing/2014/main" val="4016681992"/>
                    </a:ext>
                  </a:extLst>
                </a:gridCol>
                <a:gridCol w="2709333">
                  <a:extLst>
                    <a:ext uri="{9D8B030D-6E8A-4147-A177-3AD203B41FA5}">
                      <a16:colId xmlns:a16="http://schemas.microsoft.com/office/drawing/2014/main" val="1380501726"/>
                    </a:ext>
                  </a:extLst>
                </a:gridCol>
              </a:tblGrid>
              <a:tr h="370840">
                <a:tc>
                  <a:txBody>
                    <a:bodyPr/>
                    <a:lstStyle/>
                    <a:p>
                      <a:r>
                        <a:rPr lang="en-US" b="1" dirty="0"/>
                        <a:t>Metrics*</a:t>
                      </a:r>
                    </a:p>
                  </a:txBody>
                  <a:tcPr/>
                </a:tc>
                <a:tc>
                  <a:txBody>
                    <a:bodyPr/>
                    <a:lstStyle/>
                    <a:p>
                      <a:r>
                        <a:rPr lang="en-US" b="1" dirty="0"/>
                        <a:t>Linear Regression</a:t>
                      </a:r>
                    </a:p>
                  </a:txBody>
                  <a:tcPr/>
                </a:tc>
                <a:tc>
                  <a:txBody>
                    <a:bodyPr/>
                    <a:lstStyle/>
                    <a:p>
                      <a:r>
                        <a:rPr lang="en-US" b="1" dirty="0"/>
                        <a:t>Decision Tree Regression</a:t>
                      </a:r>
                    </a:p>
                  </a:txBody>
                  <a:tcPr/>
                </a:tc>
                <a:extLst>
                  <a:ext uri="{0D108BD9-81ED-4DB2-BD59-A6C34878D82A}">
                    <a16:rowId xmlns:a16="http://schemas.microsoft.com/office/drawing/2014/main" val="4193657598"/>
                  </a:ext>
                </a:extLst>
              </a:tr>
              <a:tr h="370840">
                <a:tc>
                  <a:txBody>
                    <a:bodyPr/>
                    <a:lstStyle/>
                    <a:p>
                      <a:r>
                        <a:rPr lang="en-US" b="1" dirty="0"/>
                        <a:t>R</a:t>
                      </a:r>
                      <a:r>
                        <a:rPr lang="en-US" b="1" baseline="30000" dirty="0"/>
                        <a:t>2</a:t>
                      </a:r>
                    </a:p>
                  </a:txBody>
                  <a:tcPr/>
                </a:tc>
                <a:tc>
                  <a:txBody>
                    <a:bodyPr/>
                    <a:lstStyle/>
                    <a:p>
                      <a:r>
                        <a:rPr lang="en-US" dirty="0"/>
                        <a:t>0.578</a:t>
                      </a:r>
                    </a:p>
                  </a:txBody>
                  <a:tcPr/>
                </a:tc>
                <a:tc>
                  <a:txBody>
                    <a:bodyPr/>
                    <a:lstStyle/>
                    <a:p>
                      <a:r>
                        <a:rPr lang="en-US" dirty="0"/>
                        <a:t>0.611</a:t>
                      </a:r>
                    </a:p>
                  </a:txBody>
                  <a:tcPr/>
                </a:tc>
                <a:extLst>
                  <a:ext uri="{0D108BD9-81ED-4DB2-BD59-A6C34878D82A}">
                    <a16:rowId xmlns:a16="http://schemas.microsoft.com/office/drawing/2014/main" val="452688806"/>
                  </a:ext>
                </a:extLst>
              </a:tr>
              <a:tr h="370840">
                <a:tc>
                  <a:txBody>
                    <a:bodyPr/>
                    <a:lstStyle/>
                    <a:p>
                      <a:r>
                        <a:rPr lang="en-US" b="1" dirty="0"/>
                        <a:t>Root Mean Squared Error (RMSE)</a:t>
                      </a:r>
                    </a:p>
                  </a:txBody>
                  <a:tcPr/>
                </a:tc>
                <a:tc>
                  <a:txBody>
                    <a:bodyPr/>
                    <a:lstStyle/>
                    <a:p>
                      <a:r>
                        <a:rPr lang="en-US" dirty="0"/>
                        <a:t>$1,070.95</a:t>
                      </a:r>
                    </a:p>
                  </a:txBody>
                  <a:tcPr/>
                </a:tc>
                <a:tc>
                  <a:txBody>
                    <a:bodyPr/>
                    <a:lstStyle/>
                    <a:p>
                      <a:r>
                        <a:rPr lang="en-US" dirty="0"/>
                        <a:t>$1,027.74</a:t>
                      </a:r>
                    </a:p>
                  </a:txBody>
                  <a:tcPr/>
                </a:tc>
                <a:extLst>
                  <a:ext uri="{0D108BD9-81ED-4DB2-BD59-A6C34878D82A}">
                    <a16:rowId xmlns:a16="http://schemas.microsoft.com/office/drawing/2014/main" val="83504670"/>
                  </a:ext>
                </a:extLst>
              </a:tr>
            </a:tbl>
          </a:graphicData>
        </a:graphic>
      </p:graphicFrame>
      <p:sp>
        <p:nvSpPr>
          <p:cNvPr id="5" name="TextBox 4">
            <a:extLst>
              <a:ext uri="{FF2B5EF4-FFF2-40B4-BE49-F238E27FC236}">
                <a16:creationId xmlns:a16="http://schemas.microsoft.com/office/drawing/2014/main" id="{7717CD16-F523-45B9-A3ED-4FA34EDE1559}"/>
              </a:ext>
            </a:extLst>
          </p:cNvPr>
          <p:cNvSpPr txBox="1"/>
          <p:nvPr/>
        </p:nvSpPr>
        <p:spPr>
          <a:xfrm>
            <a:off x="3443753" y="2536724"/>
            <a:ext cx="3846053" cy="369332"/>
          </a:xfrm>
          <a:prstGeom prst="rect">
            <a:avLst/>
          </a:prstGeom>
          <a:noFill/>
        </p:spPr>
        <p:txBody>
          <a:bodyPr wrap="none" rtlCol="0">
            <a:spAutoFit/>
          </a:bodyPr>
          <a:lstStyle/>
          <a:p>
            <a:r>
              <a:rPr lang="en-US" dirty="0"/>
              <a:t>Fig. 3: Model Performance Comparison</a:t>
            </a:r>
          </a:p>
        </p:txBody>
      </p:sp>
      <p:pic>
        <p:nvPicPr>
          <p:cNvPr id="6" name="Audio 5">
            <a:hlinkClick r:id="" action="ppaction://media"/>
            <a:extLst>
              <a:ext uri="{FF2B5EF4-FFF2-40B4-BE49-F238E27FC236}">
                <a16:creationId xmlns:a16="http://schemas.microsoft.com/office/drawing/2014/main" id="{B85C53E8-E1A3-4A26-AC92-D0AD85CC8D0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4191476835"/>
      </p:ext>
    </p:extLst>
  </p:cSld>
  <p:clrMapOvr>
    <a:masterClrMapping/>
  </p:clrMapOvr>
  <mc:AlternateContent xmlns:mc="http://schemas.openxmlformats.org/markup-compatibility/2006">
    <mc:Choice xmlns:p14="http://schemas.microsoft.com/office/powerpoint/2010/main" Requires="p14">
      <p:transition spd="slow" p14:dur="2000" advTm="81860"/>
    </mc:Choice>
    <mc:Fallback>
      <p:transition spd="slow" advTm="818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C4838-ED48-48A2-90D0-8FF013C452DC}"/>
              </a:ext>
            </a:extLst>
          </p:cNvPr>
          <p:cNvSpPr>
            <a:spLocks noGrp="1"/>
          </p:cNvSpPr>
          <p:nvPr>
            <p:ph type="title"/>
          </p:nvPr>
        </p:nvSpPr>
        <p:spPr>
          <a:xfrm>
            <a:off x="838200" y="365126"/>
            <a:ext cx="10515600" cy="708666"/>
          </a:xfrm>
        </p:spPr>
        <p:txBody>
          <a:bodyPr/>
          <a:lstStyle/>
          <a:p>
            <a:r>
              <a:rPr lang="en-US" dirty="0"/>
              <a:t>Conclusion and Recommendation</a:t>
            </a:r>
          </a:p>
        </p:txBody>
      </p:sp>
      <p:sp>
        <p:nvSpPr>
          <p:cNvPr id="3" name="Content Placeholder 2">
            <a:extLst>
              <a:ext uri="{FF2B5EF4-FFF2-40B4-BE49-F238E27FC236}">
                <a16:creationId xmlns:a16="http://schemas.microsoft.com/office/drawing/2014/main" id="{5CC56007-3A72-4CCC-808F-45FDC57E7A99}"/>
              </a:ext>
            </a:extLst>
          </p:cNvPr>
          <p:cNvSpPr>
            <a:spLocks noGrp="1"/>
          </p:cNvSpPr>
          <p:nvPr>
            <p:ph idx="1"/>
          </p:nvPr>
        </p:nvSpPr>
        <p:spPr>
          <a:xfrm>
            <a:off x="838200" y="1523284"/>
            <a:ext cx="10515600" cy="4351338"/>
          </a:xfrm>
        </p:spPr>
        <p:txBody>
          <a:bodyPr>
            <a:normAutofit/>
          </a:bodyPr>
          <a:lstStyle/>
          <a:p>
            <a:pPr marL="0" indent="0" algn="l">
              <a:buNone/>
            </a:pPr>
            <a:r>
              <a:rPr lang="en-US" sz="2200" dirty="0">
                <a:solidFill>
                  <a:srgbClr val="212121"/>
                </a:solidFill>
                <a:latin typeface="Roboto" panose="02000000000000000000" pitchFamily="2" charset="0"/>
              </a:rPr>
              <a:t>B</a:t>
            </a:r>
            <a:r>
              <a:rPr lang="en-US" sz="2200" b="0" i="0" dirty="0">
                <a:solidFill>
                  <a:srgbClr val="212121"/>
                </a:solidFill>
                <a:effectLst/>
                <a:latin typeface="Roboto" panose="02000000000000000000" pitchFamily="2" charset="0"/>
              </a:rPr>
              <a:t>ased on the metrics for the models, I will recommend that the Decision Tree model be deployed.</a:t>
            </a:r>
          </a:p>
          <a:p>
            <a:pPr marL="0" indent="0" algn="l">
              <a:buNone/>
            </a:pPr>
            <a:endParaRPr lang="en-US" sz="2200" b="0" i="0" dirty="0">
              <a:solidFill>
                <a:srgbClr val="212121"/>
              </a:solidFill>
              <a:effectLst/>
              <a:latin typeface="Roboto" panose="02000000000000000000" pitchFamily="2" charset="0"/>
            </a:endParaRPr>
          </a:p>
          <a:p>
            <a:pPr marL="0" indent="0" algn="l">
              <a:buNone/>
            </a:pPr>
            <a:r>
              <a:rPr lang="en-US" sz="2200" b="0" i="0" dirty="0">
                <a:solidFill>
                  <a:srgbClr val="212121"/>
                </a:solidFill>
                <a:effectLst/>
                <a:latin typeface="Roboto" panose="02000000000000000000" pitchFamily="2" charset="0"/>
              </a:rPr>
              <a:t>From the model metrics, the RMSE of the decision tree model at USD1027.74 is lower than that of the linear regression model at USD1070.95. This means that the deviation of the predicted values from the actual values is smaller and therefore better with the decision tree model than with the linear regression model. </a:t>
            </a:r>
          </a:p>
          <a:p>
            <a:pPr marL="0" indent="0" algn="l">
              <a:buNone/>
            </a:pPr>
            <a:endParaRPr lang="en-US" sz="2200" b="0" i="0" dirty="0">
              <a:solidFill>
                <a:srgbClr val="212121"/>
              </a:solidFill>
              <a:effectLst/>
              <a:latin typeface="Roboto" panose="02000000000000000000" pitchFamily="2" charset="0"/>
            </a:endParaRPr>
          </a:p>
          <a:p>
            <a:pPr marL="0" indent="0" algn="l">
              <a:buNone/>
            </a:pPr>
            <a:r>
              <a:rPr lang="en-US" sz="2200" b="0" i="0" dirty="0">
                <a:solidFill>
                  <a:srgbClr val="212121"/>
                </a:solidFill>
                <a:effectLst/>
                <a:latin typeface="Roboto" panose="02000000000000000000" pitchFamily="2" charset="0"/>
              </a:rPr>
              <a:t>Additionally, the R2 score on the test set for the decision tree model at 0.611 is higher than that of the linear regression model at 0.578. This means that decision tree model does a better job of explaining the variability in sales (target variable) given the independent variables than the linear regression model.</a:t>
            </a:r>
          </a:p>
          <a:p>
            <a:pPr marL="0" indent="0">
              <a:buNone/>
            </a:pPr>
            <a:endParaRPr lang="en-US" sz="2200" dirty="0"/>
          </a:p>
          <a:p>
            <a:pPr marL="0" indent="0">
              <a:buNone/>
            </a:pPr>
            <a:endParaRPr lang="en-US" sz="2200" dirty="0"/>
          </a:p>
        </p:txBody>
      </p:sp>
      <p:pic>
        <p:nvPicPr>
          <p:cNvPr id="4" name="Audio 3">
            <a:hlinkClick r:id="" action="ppaction://media"/>
            <a:extLst>
              <a:ext uri="{FF2B5EF4-FFF2-40B4-BE49-F238E27FC236}">
                <a16:creationId xmlns:a16="http://schemas.microsoft.com/office/drawing/2014/main" id="{2CA1F263-025E-4DEA-9A2F-1E475D2D3A3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1153295896"/>
      </p:ext>
    </p:extLst>
  </p:cSld>
  <p:clrMapOvr>
    <a:masterClrMapping/>
  </p:clrMapOvr>
  <mc:AlternateContent xmlns:mc="http://schemas.openxmlformats.org/markup-compatibility/2006">
    <mc:Choice xmlns:p14="http://schemas.microsoft.com/office/powerpoint/2010/main" Requires="p14">
      <p:transition spd="slow" p14:dur="2000" advTm="67022"/>
    </mc:Choice>
    <mc:Fallback>
      <p:transition spd="slow" advTm="670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208</TotalTime>
  <Words>538</Words>
  <Application>Microsoft Office PowerPoint</Application>
  <PresentationFormat>Widescreen</PresentationFormat>
  <Paragraphs>46</Paragraphs>
  <Slides>5</Slides>
  <Notes>0</Notes>
  <HiddenSlides>0</HiddenSlides>
  <MMClips>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Calibri</vt:lpstr>
      <vt:lpstr>Calibri Light</vt:lpstr>
      <vt:lpstr>Roboto</vt:lpstr>
      <vt:lpstr>Office Theme</vt:lpstr>
      <vt:lpstr>BigMart Sales Prediction</vt:lpstr>
      <vt:lpstr>Introduction</vt:lpstr>
      <vt:lpstr>Data Analysis and Insight</vt:lpstr>
      <vt:lpstr>Model Building and Evaluation</vt:lpstr>
      <vt:lpstr>Conclusion and Recommendation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Employee Attrition</dc:title>
  <dc:creator>Tolu Agunbiade</dc:creator>
  <cp:lastModifiedBy>Tolu Agunbiade</cp:lastModifiedBy>
  <cp:revision>2</cp:revision>
  <dcterms:created xsi:type="dcterms:W3CDTF">2021-11-07T04:01:42Z</dcterms:created>
  <dcterms:modified xsi:type="dcterms:W3CDTF">2021-11-29T00:59:36Z</dcterms:modified>
</cp:coreProperties>
</file>

<file path=docProps/thumbnail.jpeg>
</file>